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0" r:id="rId31"/>
    <p:sldId id="286" r:id="rId32"/>
    <p:sldId id="287" r:id="rId33"/>
    <p:sldId id="288" r:id="rId34"/>
    <p:sldId id="289" r:id="rId35"/>
    <p:sldId id="290" r:id="rId36"/>
    <p:sldId id="292" r:id="rId37"/>
    <p:sldId id="293" r:id="rId38"/>
    <p:sldId id="294" r:id="rId39"/>
    <p:sldId id="295" r:id="rId40"/>
    <p:sldId id="315" r:id="rId41"/>
    <p:sldId id="316" r:id="rId42"/>
    <p:sldId id="296" r:id="rId43"/>
    <p:sldId id="297" r:id="rId44"/>
    <p:sldId id="298" r:id="rId45"/>
    <p:sldId id="311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2" r:id="rId58"/>
    <p:sldId id="313" r:id="rId59"/>
    <p:sldId id="314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notesMaster" Target="notesMasters/notesMaster1.xml"/><Relationship Id="rId62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8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0.png>
</file>

<file path=ppt/media/image3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22/03/2011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</a:t>
            </a:r>
            <a:r>
              <a:rPr lang="en-US" baseline="0" smtClean="0"/>
              <a:t>debugging graphs.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Inspired by Euler’s graph theory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smtClean="0"/>
              <a:t>Neo4j fundamentals (and tools)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Neo4j </a:t>
            </a:r>
            <a:r>
              <a:rPr lang="en-US" dirty="0"/>
              <a:t>Shell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safety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2793</TotalTime>
  <Words>2445</Words>
  <Application>Microsoft Macintosh PowerPoint</Application>
  <PresentationFormat>On-screen Show (4:3)</PresentationFormat>
  <Paragraphs>438</Paragraphs>
  <Slides>59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0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Property Graph Model</vt:lpstr>
      <vt:lpstr>Property Graph Model</vt:lpstr>
      <vt:lpstr>Property Graph Model</vt:lpstr>
      <vt:lpstr>Graphs are very whiteboard-friendly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  <vt:lpstr>Koan 1</vt:lpstr>
      <vt:lpstr>Neoclipse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116</cp:revision>
  <dcterms:created xsi:type="dcterms:W3CDTF">2011-03-08T13:24:17Z</dcterms:created>
  <dcterms:modified xsi:type="dcterms:W3CDTF">2011-03-22T12:50:58Z</dcterms:modified>
</cp:coreProperties>
</file>

<file path=docProps/thumbnail.jpeg>
</file>